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E340B2A-1A74-4183-BB0D-F2AD07E6FF76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EAE0230-552D-49A4-8506-22059929036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négation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Et 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9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Quand on crée une phrase négative, on doit placer « ne » et « pas » AUTOUR du verbe.</a:t>
            </a:r>
          </a:p>
          <a:p>
            <a:endParaRPr lang="fr-CA" dirty="0" smtClean="0"/>
          </a:p>
          <a:p>
            <a:r>
              <a:rPr lang="fr-CA" dirty="0" smtClean="0"/>
              <a:t>C’est comme on fait </a:t>
            </a:r>
            <a:r>
              <a:rPr lang="fr-CA" u="sng" dirty="0" smtClean="0"/>
              <a:t>un sandwich</a:t>
            </a:r>
            <a:r>
              <a:rPr lang="fr-CA" dirty="0" smtClean="0"/>
              <a:t> avec le « ne » et le « pas », avec </a:t>
            </a:r>
            <a:r>
              <a:rPr lang="fr-CA" b="1" i="1" dirty="0" smtClean="0"/>
              <a:t>le verbe </a:t>
            </a:r>
            <a:r>
              <a:rPr lang="fr-CA" dirty="0" smtClean="0"/>
              <a:t>au milieu.</a:t>
            </a:r>
          </a:p>
          <a:p>
            <a:endParaRPr lang="fr-CA" dirty="0" smtClean="0"/>
          </a:p>
          <a:p>
            <a:r>
              <a:rPr lang="fr-CA" dirty="0" smtClean="0"/>
              <a:t>Mettez cette phrase au négatif:</a:t>
            </a:r>
          </a:p>
          <a:p>
            <a:pPr lvl="1"/>
            <a:r>
              <a:rPr lang="fr-CA" b="1" i="1" dirty="0" smtClean="0"/>
              <a:t>ex: Je regarde la télévision chaque soir.</a:t>
            </a:r>
            <a:endParaRPr lang="fr-CA" b="1" i="1" dirty="0"/>
          </a:p>
          <a:p>
            <a:pPr lvl="1"/>
            <a:r>
              <a:rPr lang="fr-CA" b="1" i="1" dirty="0" smtClean="0"/>
              <a:t>Je </a:t>
            </a:r>
            <a:r>
              <a:rPr lang="fr-CA" b="1" u="sng" dirty="0" smtClean="0"/>
              <a:t>ne</a:t>
            </a:r>
            <a:r>
              <a:rPr lang="fr-CA" i="1" dirty="0" smtClean="0"/>
              <a:t> </a:t>
            </a:r>
            <a:r>
              <a:rPr lang="fr-CA" b="1" i="1" dirty="0" smtClean="0"/>
              <a:t>regarde </a:t>
            </a:r>
            <a:r>
              <a:rPr lang="fr-CA" b="1" u="sng" dirty="0" smtClean="0"/>
              <a:t>pas</a:t>
            </a:r>
            <a:r>
              <a:rPr lang="fr-CA" b="1" dirty="0" smtClean="0"/>
              <a:t> </a:t>
            </a:r>
            <a:r>
              <a:rPr lang="fr-CA" b="1" i="1" dirty="0" smtClean="0"/>
              <a:t>la télévision chaque soir.</a:t>
            </a:r>
            <a:endParaRPr lang="fr-CA" b="1" u="sn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négation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93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3886199"/>
          </a:xfrm>
        </p:spPr>
        <p:txBody>
          <a:bodyPr>
            <a:normAutofit/>
          </a:bodyPr>
          <a:lstStyle/>
          <a:p>
            <a:r>
              <a:rPr lang="fr-CA" dirty="0" smtClean="0"/>
              <a:t>Mettez cette phrase au négative:</a:t>
            </a:r>
          </a:p>
          <a:p>
            <a:pPr lvl="1"/>
            <a:r>
              <a:rPr lang="fr-CA" b="1" i="1" dirty="0" smtClean="0"/>
              <a:t>ex: Nous aimons le français!</a:t>
            </a:r>
          </a:p>
          <a:p>
            <a:pPr lvl="1"/>
            <a:r>
              <a:rPr lang="fr-CA" b="1" i="1" dirty="0" smtClean="0"/>
              <a:t>Nous </a:t>
            </a:r>
            <a:r>
              <a:rPr lang="fr-CA" b="1" u="sng" dirty="0" smtClean="0"/>
              <a:t>n’</a:t>
            </a:r>
            <a:r>
              <a:rPr lang="fr-CA" b="1" i="1" dirty="0" smtClean="0"/>
              <a:t>aimons </a:t>
            </a:r>
            <a:r>
              <a:rPr lang="fr-CA" b="1" u="sng" dirty="0" smtClean="0"/>
              <a:t>pas</a:t>
            </a:r>
            <a:r>
              <a:rPr lang="fr-CA" b="1" i="1" dirty="0" smtClean="0"/>
              <a:t> le français!</a:t>
            </a:r>
          </a:p>
          <a:p>
            <a:endParaRPr lang="fr-CA" b="1" i="1" dirty="0"/>
          </a:p>
          <a:p>
            <a:r>
              <a:rPr lang="fr-CA" dirty="0" smtClean="0"/>
              <a:t>On doit écrire </a:t>
            </a:r>
            <a:r>
              <a:rPr lang="fr-CA" b="1" u="sng" dirty="0" smtClean="0"/>
              <a:t>n’</a:t>
            </a:r>
            <a:r>
              <a:rPr lang="fr-CA" dirty="0" smtClean="0"/>
              <a:t> s’il y a une voyelle qui commence le verbe.</a:t>
            </a:r>
          </a:p>
          <a:p>
            <a:endParaRPr lang="fr-CA" dirty="0"/>
          </a:p>
          <a:p>
            <a:r>
              <a:rPr lang="fr-CA" dirty="0"/>
              <a:t>Mettez cette phrase au négative:</a:t>
            </a:r>
          </a:p>
          <a:p>
            <a:pPr lvl="1"/>
            <a:r>
              <a:rPr lang="fr-CA" b="1" i="1" dirty="0" smtClean="0"/>
              <a:t>ex: J’attends l’autobus pour aller à l’école.</a:t>
            </a:r>
          </a:p>
          <a:p>
            <a:pPr lvl="1"/>
            <a:r>
              <a:rPr lang="fr-CA" b="1" u="sng" dirty="0" smtClean="0"/>
              <a:t>Je</a:t>
            </a:r>
            <a:r>
              <a:rPr lang="fr-CA" b="1" dirty="0" smtClean="0"/>
              <a:t> </a:t>
            </a:r>
            <a:r>
              <a:rPr lang="fr-CA" b="1" u="sng" dirty="0" smtClean="0"/>
              <a:t>n’</a:t>
            </a:r>
            <a:r>
              <a:rPr lang="fr-CA" b="1" i="1" dirty="0" smtClean="0"/>
              <a:t>attends </a:t>
            </a:r>
            <a:r>
              <a:rPr lang="fr-CA" b="1" u="sng" dirty="0" smtClean="0"/>
              <a:t>pas</a:t>
            </a:r>
            <a:r>
              <a:rPr lang="fr-CA" b="1" i="1" dirty="0" smtClean="0"/>
              <a:t> l’autobus pour aller à l’école.</a:t>
            </a:r>
            <a:endParaRPr lang="fr-CA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négation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51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…un </a:t>
            </a:r>
            <a:r>
              <a:rPr lang="en-US" dirty="0" err="1" smtClean="0"/>
              <a:t>peu</a:t>
            </a:r>
            <a:r>
              <a:rPr lang="en-US" dirty="0" smtClean="0"/>
              <a:t> </a:t>
            </a:r>
            <a:r>
              <a:rPr lang="en-US" dirty="0" err="1" smtClean="0"/>
              <a:t>irrégulier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autres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12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359501"/>
              </p:ext>
            </p:extLst>
          </p:nvPr>
        </p:nvGraphicFramePr>
        <p:xfrm>
          <a:off x="1447800" y="304802"/>
          <a:ext cx="7315200" cy="40385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676400"/>
                <a:gridCol w="1981200"/>
                <a:gridCol w="1828800"/>
              </a:tblGrid>
              <a:tr h="902241">
                <a:tc>
                  <a:txBody>
                    <a:bodyPr/>
                    <a:lstStyle/>
                    <a:p>
                      <a:pPr algn="ctr"/>
                      <a:endParaRPr lang="fr-CA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NA</a:t>
                      </a:r>
                      <a:r>
                        <a:rPr lang="fr-CA" sz="2400" b="1" u="sng" noProof="0" dirty="0" smtClean="0"/>
                        <a:t>GER</a:t>
                      </a:r>
                      <a:endParaRPr lang="fr-CA" sz="2400" b="1" u="sng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COMMEN</a:t>
                      </a:r>
                      <a:r>
                        <a:rPr lang="fr-CA" sz="2400" u="sng" noProof="0" dirty="0" smtClean="0"/>
                        <a:t>CER</a:t>
                      </a:r>
                      <a:endParaRPr lang="fr-CA" sz="2400" u="sng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</a:t>
                      </a:r>
                      <a:r>
                        <a:rPr lang="fr-CA" sz="2400" u="sng" noProof="0" dirty="0" smtClean="0"/>
                        <a:t>ETER</a:t>
                      </a:r>
                      <a:endParaRPr lang="fr-CA" sz="2400" u="sng" noProof="0" dirty="0"/>
                    </a:p>
                  </a:txBody>
                  <a:tcPr anchor="ctr"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Je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achète</a:t>
                      </a:r>
                      <a:endParaRPr lang="fr-CA" noProof="0" dirty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Tu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achètes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Il/Elle/On/Qui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nage</a:t>
                      </a:r>
                      <a:endParaRPr lang="fr-CA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achète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Nous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nageons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commençons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achetons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Vous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nagez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commencez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achetez</a:t>
                      </a:r>
                      <a:endParaRPr lang="fr-CA" noProof="0"/>
                    </a:p>
                  </a:txBody>
                  <a:tcPr/>
                </a:tc>
              </a:tr>
              <a:tr h="522726"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Ils/Elles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nagent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smtClean="0"/>
                        <a:t>commencent</a:t>
                      </a:r>
                      <a:endParaRPr lang="fr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noProof="0" dirty="0" smtClean="0"/>
                        <a:t>achètent</a:t>
                      </a:r>
                      <a:endParaRPr lang="fr-CA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5257800"/>
            <a:ext cx="7543800" cy="914400"/>
          </a:xfrm>
        </p:spPr>
        <p:txBody>
          <a:bodyPr/>
          <a:lstStyle/>
          <a:p>
            <a:r>
              <a:rPr lang="fr-CA" dirty="0" smtClean="0"/>
              <a:t>Quel est la partie irrégulier?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711539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28600"/>
            <a:ext cx="7391400" cy="5029199"/>
          </a:xfrm>
        </p:spPr>
        <p:txBody>
          <a:bodyPr>
            <a:normAutofit/>
          </a:bodyPr>
          <a:lstStyle/>
          <a:p>
            <a:pPr marL="475488" indent="-457200">
              <a:buFont typeface="+mj-lt"/>
              <a:buAutoNum type="arabicPeriod"/>
            </a:pPr>
            <a:r>
              <a:rPr lang="en-US" dirty="0" smtClean="0"/>
              <a:t>Comment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smtClean="0"/>
              <a:t>Comment </a:t>
            </a:r>
            <a:r>
              <a:rPr lang="en-US" dirty="0" err="1" smtClean="0"/>
              <a:t>t’appelles-tu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âge</a:t>
            </a:r>
            <a:r>
              <a:rPr lang="en-US" dirty="0" smtClean="0"/>
              <a:t> as-</a:t>
            </a:r>
            <a:r>
              <a:rPr lang="en-US" dirty="0" err="1" smtClean="0"/>
              <a:t>tu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</a:t>
            </a:r>
            <a:r>
              <a:rPr lang="en-US" dirty="0" err="1" smtClean="0"/>
              <a:t>école</a:t>
            </a:r>
            <a:r>
              <a:rPr lang="en-US" dirty="0" smtClean="0"/>
              <a:t> </a:t>
            </a:r>
            <a:r>
              <a:rPr lang="en-US" dirty="0" err="1" smtClean="0"/>
              <a:t>élementaire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</a:t>
            </a:r>
            <a:r>
              <a:rPr lang="en-US" dirty="0" err="1" smtClean="0"/>
              <a:t>anniversaire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Combien</a:t>
            </a:r>
            <a:r>
              <a:rPr lang="en-US" dirty="0" smtClean="0"/>
              <a:t> de </a:t>
            </a:r>
            <a:r>
              <a:rPr lang="en-US" dirty="0" err="1" smtClean="0"/>
              <a:t>personnes</a:t>
            </a:r>
            <a:r>
              <a:rPr lang="en-US" dirty="0" smtClean="0"/>
              <a:t> y a-t-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ta </a:t>
            </a:r>
            <a:r>
              <a:rPr lang="en-US" dirty="0" err="1" smtClean="0"/>
              <a:t>famille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Combien</a:t>
            </a:r>
            <a:r>
              <a:rPr lang="en-US" dirty="0" smtClean="0"/>
              <a:t> de frères/</a:t>
            </a:r>
            <a:r>
              <a:rPr lang="en-US" dirty="0" err="1" smtClean="0"/>
              <a:t>soeurs</a:t>
            </a:r>
            <a:r>
              <a:rPr lang="en-US" dirty="0" smtClean="0"/>
              <a:t> as-</a:t>
            </a:r>
            <a:r>
              <a:rPr lang="en-US" dirty="0" err="1" smtClean="0"/>
              <a:t>tu</a:t>
            </a:r>
            <a:r>
              <a:rPr lang="en-US" dirty="0" smtClean="0"/>
              <a:t>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aimes</a:t>
            </a:r>
            <a:r>
              <a:rPr lang="en-US" dirty="0" smtClean="0"/>
              <a:t>? /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aimes</a:t>
            </a:r>
            <a:r>
              <a:rPr lang="en-US" dirty="0" smtClean="0"/>
              <a:t> ______?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n’aimes</a:t>
            </a:r>
            <a:r>
              <a:rPr lang="en-US" dirty="0" smtClean="0"/>
              <a:t> pas?</a:t>
            </a:r>
          </a:p>
          <a:p>
            <a:pPr marL="475488" indent="-457200">
              <a:buFont typeface="+mj-lt"/>
              <a:buAutoNum type="arabicPeriod"/>
            </a:pPr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ton sport </a:t>
            </a:r>
            <a:r>
              <a:rPr lang="en-US" dirty="0" err="1" smtClean="0"/>
              <a:t>préféré</a:t>
            </a:r>
            <a:r>
              <a:rPr lang="en-US" dirty="0" smtClean="0"/>
              <a:t>/ta </a:t>
            </a:r>
            <a:r>
              <a:rPr lang="en-US" dirty="0" err="1" smtClean="0"/>
              <a:t>nourriture</a:t>
            </a:r>
            <a:r>
              <a:rPr lang="en-US" dirty="0" smtClean="0"/>
              <a:t> favorite/ta </a:t>
            </a:r>
            <a:r>
              <a:rPr lang="en-US" dirty="0" err="1" smtClean="0"/>
              <a:t>couleur</a:t>
            </a:r>
            <a:r>
              <a:rPr lang="en-US" dirty="0" smtClean="0"/>
              <a:t> favorite/ton </a:t>
            </a:r>
            <a:r>
              <a:rPr lang="en-US" dirty="0" err="1" smtClean="0"/>
              <a:t>sujet</a:t>
            </a:r>
            <a:r>
              <a:rPr lang="en-US" dirty="0" smtClean="0"/>
              <a:t> </a:t>
            </a:r>
            <a:r>
              <a:rPr lang="en-US" dirty="0" err="1" smtClean="0"/>
              <a:t>préféré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791200"/>
            <a:ext cx="7543800" cy="914400"/>
          </a:xfrm>
        </p:spPr>
        <p:txBody>
          <a:bodyPr/>
          <a:lstStyle/>
          <a:p>
            <a:r>
              <a:rPr lang="en-US" dirty="0" err="1" smtClean="0"/>
              <a:t>Quelques</a:t>
            </a:r>
            <a:r>
              <a:rPr lang="en-US" dirty="0" smtClean="0"/>
              <a:t> questions (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idées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9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1905000"/>
            <a:ext cx="7254240" cy="2350008"/>
          </a:xfrm>
        </p:spPr>
        <p:txBody>
          <a:bodyPr/>
          <a:lstStyle/>
          <a:p>
            <a:pPr algn="ctr"/>
            <a:r>
              <a:rPr lang="en-US" dirty="0" smtClean="0"/>
              <a:t>As-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quelque</a:t>
            </a:r>
            <a:r>
              <a:rPr lang="en-US" dirty="0" smtClean="0"/>
              <a:t> chose </a:t>
            </a:r>
            <a:r>
              <a:rPr lang="en-US" b="1" u="sng" dirty="0" smtClean="0"/>
              <a:t>en </a:t>
            </a:r>
            <a:r>
              <a:rPr lang="en-US" b="1" u="sng" dirty="0" err="1" smtClean="0"/>
              <a:t>commun</a:t>
            </a:r>
            <a:r>
              <a:rPr lang="en-US" dirty="0" smtClean="0"/>
              <a:t> avec ton/ta </a:t>
            </a:r>
            <a:r>
              <a:rPr lang="en-US" dirty="0" err="1" smtClean="0"/>
              <a:t>partenaire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0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193</TotalTime>
  <Words>202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Elemental</vt:lpstr>
      <vt:lpstr>La négation</vt:lpstr>
      <vt:lpstr>La négation</vt:lpstr>
      <vt:lpstr>La négation</vt:lpstr>
      <vt:lpstr>Les autres verbes…</vt:lpstr>
      <vt:lpstr>Quel est la partie irrégulier?</vt:lpstr>
      <vt:lpstr>Quelques questions (comme idées)</vt:lpstr>
      <vt:lpstr>As-tu quelque chose en commun avec ton/ta partenaire?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négation</dc:title>
  <dc:creator>Biega, Sarah</dc:creator>
  <cp:lastModifiedBy>Biega, Sarah</cp:lastModifiedBy>
  <cp:revision>7</cp:revision>
  <dcterms:created xsi:type="dcterms:W3CDTF">2014-09-10T11:47:13Z</dcterms:created>
  <dcterms:modified xsi:type="dcterms:W3CDTF">2014-09-16T14:26:30Z</dcterms:modified>
</cp:coreProperties>
</file>